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8" r:id="rId10"/>
    <p:sldId id="265" r:id="rId11"/>
    <p:sldId id="264" r:id="rId12"/>
    <p:sldId id="267" r:id="rId13"/>
    <p:sldId id="266" r:id="rId14"/>
    <p:sldId id="269" r:id="rId15"/>
  </p:sldIdLst>
  <p:sldSz cx="9144000" cy="6858000" type="screen4x3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47" autoAdjust="0"/>
    <p:restoredTop sz="94660"/>
  </p:normalViewPr>
  <p:slideViewPr>
    <p:cSldViewPr>
      <p:cViewPr>
        <p:scale>
          <a:sx n="50" d="100"/>
          <a:sy n="50" d="100"/>
        </p:scale>
        <p:origin x="-1974" y="-6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CE2D8C27-35BC-45E2-AAF1-1F4969802B8E}" type="datetimeFigureOut">
              <a:rPr lang="ro-RO" smtClean="0"/>
              <a:t>09.05.2019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D8ACC4C-ED25-411F-BD3A-2A6D10D66F80}" type="slidenum">
              <a:rPr lang="ro-RO" smtClean="0"/>
              <a:t>‹#›</a:t>
            </a:fld>
            <a:endParaRPr lang="ro-RO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040" y="1340768"/>
            <a:ext cx="6912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CONTROLAT DE TELEFONUL MOBIL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19672" y="3789040"/>
            <a:ext cx="6277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Autori: </a:t>
            </a:r>
            <a:r>
              <a:rPr lang="en-US" dirty="0" err="1"/>
              <a:t>Mădălina</a:t>
            </a:r>
            <a:r>
              <a:rPr lang="en-US" dirty="0"/>
              <a:t> </a:t>
            </a:r>
            <a:r>
              <a:rPr lang="en-US" dirty="0" err="1"/>
              <a:t>CHELU</a:t>
            </a:r>
            <a:r>
              <a:rPr lang="en-US" dirty="0"/>
              <a:t>, </a:t>
            </a:r>
            <a:r>
              <a:rPr lang="en-US" dirty="0" err="1"/>
              <a:t>Andreea</a:t>
            </a:r>
            <a:r>
              <a:rPr lang="en-US" dirty="0"/>
              <a:t> </a:t>
            </a:r>
            <a:r>
              <a:rPr lang="en-US" dirty="0" err="1"/>
              <a:t>ȘTEFAN</a:t>
            </a:r>
            <a:r>
              <a:rPr lang="en-US" dirty="0"/>
              <a:t>, </a:t>
            </a:r>
            <a:r>
              <a:rPr lang="en-US" dirty="0" err="1"/>
              <a:t>Andreea</a:t>
            </a:r>
            <a:r>
              <a:rPr lang="en-US" dirty="0"/>
              <a:t> </a:t>
            </a:r>
            <a:r>
              <a:rPr lang="en-US" dirty="0" err="1" smtClean="0"/>
              <a:t>ȚAE</a:t>
            </a:r>
            <a:endParaRPr lang="ro-RO" dirty="0" smtClean="0"/>
          </a:p>
          <a:p>
            <a:r>
              <a:rPr lang="ro-RO" dirty="0" smtClean="0"/>
              <a:t>Facultatea de Automatică și Calculatoarea, UPB</a:t>
            </a:r>
          </a:p>
          <a:p>
            <a:r>
              <a:rPr lang="ro-RO" dirty="0" smtClean="0"/>
              <a:t>Profesor coordonator: Victor BUCATĂ</a:t>
            </a:r>
          </a:p>
        </p:txBody>
      </p:sp>
    </p:spTree>
    <p:extLst>
      <p:ext uri="{BB962C8B-B14F-4D97-AF65-F5344CB8AC3E}">
        <p14:creationId xmlns:p14="http://schemas.microsoft.com/office/powerpoint/2010/main" val="2256392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PROIECTUL ANTERIOR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88000" cy="42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84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PROIECTUL ANTERIOR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testare cu 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844824"/>
            <a:ext cx="641525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57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PLANURI DE VIITOR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700808"/>
            <a:ext cx="7632848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257300" lvl="2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ro-RO" sz="3600" dirty="0" smtClean="0"/>
              <a:t>Îmbunătățiri asupra mașinii</a:t>
            </a:r>
          </a:p>
          <a:p>
            <a:pPr marL="1257300" lvl="2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ro-RO" sz="3600" dirty="0" smtClean="0"/>
              <a:t>Machetă</a:t>
            </a:r>
          </a:p>
          <a:p>
            <a:pPr marL="1257300" lvl="2" indent="-342900" fontAlgn="base">
              <a:buFont typeface="Arial" pitchFamily="34" charset="0"/>
              <a:buChar char="•"/>
            </a:pPr>
            <a:r>
              <a:rPr lang="ro-RO" sz="3600" dirty="0" smtClean="0"/>
              <a:t>Cercetarea problemei întâmpinate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3289537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REFERINȚE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700808"/>
            <a:ext cx="7632848" cy="36933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appinventor.mit.edu</a:t>
            </a:r>
            <a:r>
              <a:rPr lang="en-US" dirty="0"/>
              <a:t>/explore/ </a:t>
            </a:r>
            <a:endParaRPr lang="ro-RO" dirty="0"/>
          </a:p>
          <a:p>
            <a:r>
              <a:rPr lang="en-US" dirty="0"/>
              <a:t>(data </a:t>
            </a:r>
            <a:r>
              <a:rPr lang="en-US" dirty="0" err="1"/>
              <a:t>ultimei</a:t>
            </a:r>
            <a:r>
              <a:rPr lang="en-US" dirty="0"/>
              <a:t> </a:t>
            </a:r>
            <a:r>
              <a:rPr lang="en-US" dirty="0" err="1"/>
              <a:t>accesări</a:t>
            </a:r>
            <a:r>
              <a:rPr lang="en-US" dirty="0"/>
              <a:t>: 7 </a:t>
            </a:r>
            <a:r>
              <a:rPr lang="en-US" dirty="0" err="1"/>
              <a:t>mai</a:t>
            </a:r>
            <a:r>
              <a:rPr lang="en-US" dirty="0"/>
              <a:t> 2019)</a:t>
            </a:r>
            <a:endParaRPr lang="ro-RO" dirty="0"/>
          </a:p>
          <a:p>
            <a:pPr>
              <a:lnSpc>
                <a:spcPct val="150000"/>
              </a:lnSpc>
            </a:pPr>
            <a:r>
              <a:rPr lang="en-US" dirty="0"/>
              <a:t>https://</a:t>
            </a:r>
            <a:r>
              <a:rPr lang="en-US" dirty="0" err="1"/>
              <a:t>www.conexelectronic.ro</a:t>
            </a:r>
            <a:r>
              <a:rPr lang="en-US" dirty="0"/>
              <a:t>/</a:t>
            </a:r>
            <a:r>
              <a:rPr lang="en-US" dirty="0" err="1"/>
              <a:t>ro</a:t>
            </a:r>
            <a:r>
              <a:rPr lang="en-US" dirty="0"/>
              <a:t>/</a:t>
            </a:r>
            <a:endParaRPr lang="ro-RO" dirty="0"/>
          </a:p>
          <a:p>
            <a:pPr>
              <a:lnSpc>
                <a:spcPct val="150000"/>
              </a:lnSpc>
            </a:pPr>
            <a:r>
              <a:rPr lang="en-US" dirty="0"/>
              <a:t>https://</a:t>
            </a:r>
            <a:r>
              <a:rPr lang="en-US" dirty="0" err="1"/>
              <a:t>www.robofun.ro</a:t>
            </a:r>
            <a:r>
              <a:rPr lang="en-US" dirty="0"/>
              <a:t>/</a:t>
            </a:r>
            <a:endParaRPr lang="ro-RO" dirty="0"/>
          </a:p>
          <a:p>
            <a:pPr>
              <a:lnSpc>
                <a:spcPct val="150000"/>
              </a:lnSpc>
            </a:pPr>
            <a:r>
              <a:rPr lang="en-US" dirty="0"/>
              <a:t>https://</a:t>
            </a:r>
            <a:r>
              <a:rPr lang="en-US" dirty="0" err="1"/>
              <a:t>www.ebay.com</a:t>
            </a:r>
            <a:r>
              <a:rPr lang="en-US" dirty="0"/>
              <a:t>/</a:t>
            </a:r>
            <a:endParaRPr lang="ro-RO" dirty="0"/>
          </a:p>
          <a:p>
            <a:pPr>
              <a:lnSpc>
                <a:spcPct val="150000"/>
              </a:lnSpc>
            </a:pPr>
            <a:r>
              <a:rPr lang="en-US" dirty="0"/>
              <a:t>https://</a:t>
            </a:r>
            <a:r>
              <a:rPr lang="en-US" dirty="0" err="1"/>
              <a:t>cleste.ro</a:t>
            </a:r>
            <a:r>
              <a:rPr lang="en-US" dirty="0"/>
              <a:t>/</a:t>
            </a:r>
            <a:endParaRPr lang="ro-RO" dirty="0"/>
          </a:p>
          <a:p>
            <a:pPr>
              <a:lnSpc>
                <a:spcPct val="150000"/>
              </a:lnSpc>
            </a:pPr>
            <a:r>
              <a:rPr lang="en-US" dirty="0"/>
              <a:t>https://</a:t>
            </a:r>
            <a:r>
              <a:rPr lang="en-US" dirty="0" err="1"/>
              <a:t>www.optimusdigital.ro</a:t>
            </a:r>
            <a:r>
              <a:rPr lang="en-US" dirty="0"/>
              <a:t>/</a:t>
            </a:r>
            <a:r>
              <a:rPr lang="en-US" dirty="0" err="1"/>
              <a:t>ro</a:t>
            </a:r>
            <a:r>
              <a:rPr lang="en-US" dirty="0"/>
              <a:t>/</a:t>
            </a:r>
            <a:endParaRPr lang="ro-RO" dirty="0"/>
          </a:p>
          <a:p>
            <a:r>
              <a:rPr lang="en-US" dirty="0"/>
              <a:t>https://</a:t>
            </a:r>
            <a:r>
              <a:rPr lang="en-US" dirty="0" err="1"/>
              <a:t>www.hobbymarket.ro</a:t>
            </a:r>
            <a:r>
              <a:rPr lang="en-US" dirty="0"/>
              <a:t>/</a:t>
            </a:r>
            <a:endParaRPr lang="ro-RO" dirty="0"/>
          </a:p>
          <a:p>
            <a:r>
              <a:rPr lang="en-US" dirty="0"/>
              <a:t>(data </a:t>
            </a:r>
            <a:r>
              <a:rPr lang="en-US" dirty="0" err="1"/>
              <a:t>ultimelor</a:t>
            </a:r>
            <a:r>
              <a:rPr lang="en-US" dirty="0"/>
              <a:t> </a:t>
            </a:r>
            <a:r>
              <a:rPr lang="en-US" dirty="0" err="1"/>
              <a:t>accesări</a:t>
            </a:r>
            <a:r>
              <a:rPr lang="en-US" dirty="0"/>
              <a:t>: 8 </a:t>
            </a:r>
            <a:r>
              <a:rPr lang="en-US" dirty="0" err="1"/>
              <a:t>mai</a:t>
            </a:r>
            <a:r>
              <a:rPr lang="en-US" dirty="0"/>
              <a:t> 2019)</a:t>
            </a:r>
            <a:endParaRPr lang="ro-RO" dirty="0"/>
          </a:p>
          <a:p>
            <a:pPr lvl="2" fontAlgn="base">
              <a:lnSpc>
                <a:spcPct val="150000"/>
              </a:lnSpc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9466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4221088"/>
            <a:ext cx="7543800" cy="914400"/>
          </a:xfrm>
        </p:spPr>
        <p:txBody>
          <a:bodyPr/>
          <a:lstStyle/>
          <a:p>
            <a:pPr algn="ctr"/>
            <a:r>
              <a:rPr lang="ro-RO" dirty="0" smtClean="0"/>
              <a:t>MULȚUMIM PENTRU ATENȚIE!</a:t>
            </a:r>
            <a:br>
              <a:rPr lang="ro-RO" dirty="0" smtClean="0"/>
            </a:br>
            <a:r>
              <a:rPr lang="ro-RO" dirty="0" smtClean="0"/>
              <a:t/>
            </a:r>
            <a:br>
              <a:rPr lang="ro-RO" dirty="0" smtClean="0"/>
            </a:br>
            <a:r>
              <a:rPr lang="ro-RO" dirty="0" smtClean="0"/>
              <a:t>AȘTEPTĂM ÎNTREBĂRILE DVS!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17274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SCOPUL PROIECTULUI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700808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 smtClean="0"/>
              <a:t>	</a:t>
            </a:r>
            <a:r>
              <a:rPr lang="en-US" sz="2400" dirty="0" smtClean="0"/>
              <a:t>În </a:t>
            </a:r>
            <a:r>
              <a:rPr lang="en-US" sz="2400" dirty="0"/>
              <a:t>acest </a:t>
            </a:r>
            <a:r>
              <a:rPr lang="en-US" sz="2400" dirty="0" err="1"/>
              <a:t>proiect</a:t>
            </a:r>
            <a:r>
              <a:rPr lang="en-US" sz="2400" dirty="0"/>
              <a:t> am </a:t>
            </a:r>
            <a:r>
              <a:rPr lang="en-US" sz="2400" dirty="0" err="1"/>
              <a:t>realizat</a:t>
            </a:r>
            <a:r>
              <a:rPr lang="en-US" sz="2400" dirty="0"/>
              <a:t> </a:t>
            </a:r>
            <a:r>
              <a:rPr lang="en-US" sz="2400" dirty="0" err="1"/>
              <a:t>controlul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mașini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intermediul</a:t>
            </a:r>
            <a:r>
              <a:rPr lang="en-US" sz="2400" dirty="0"/>
              <a:t> </a:t>
            </a:r>
            <a:r>
              <a:rPr lang="en-US" sz="2400" dirty="0" err="1"/>
              <a:t>modulului</a:t>
            </a:r>
            <a:r>
              <a:rPr lang="en-US" sz="2400" dirty="0"/>
              <a:t> Bluetooth </a:t>
            </a:r>
            <a:r>
              <a:rPr lang="ro-RO" sz="2400" dirty="0" err="1"/>
              <a:t>ș</a:t>
            </a:r>
            <a:r>
              <a:rPr lang="en-US" sz="2400" dirty="0" smtClean="0"/>
              <a:t>i </a:t>
            </a:r>
            <a:r>
              <a:rPr lang="en-US" sz="2400" dirty="0"/>
              <a:t>al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aplicații</a:t>
            </a:r>
            <a:r>
              <a:rPr lang="en-US" sz="2400" dirty="0"/>
              <a:t> Android.</a:t>
            </a:r>
            <a:endParaRPr lang="ro-RO" sz="2400" dirty="0"/>
          </a:p>
          <a:p>
            <a:endParaRPr lang="ro-RO" sz="2400" dirty="0"/>
          </a:p>
        </p:txBody>
      </p:sp>
      <p:pic>
        <p:nvPicPr>
          <p:cNvPr id="2050" name="Picture 2" descr="C:\Users\Piersoir\Desktop\ELTH SCSS\poze masina\masin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83352"/>
            <a:ext cx="4248472" cy="318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434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611453"/>
            <a:ext cx="7632848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257300" lvl="2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/>
              <a:t>Microcontroller</a:t>
            </a:r>
            <a:endParaRPr lang="ro-RO" sz="3600" dirty="0" smtClean="0"/>
          </a:p>
          <a:p>
            <a:pPr marL="1257300" lvl="2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err="1" smtClean="0"/>
              <a:t>Modul</a:t>
            </a:r>
            <a:r>
              <a:rPr lang="en-US" sz="3600" dirty="0" smtClean="0"/>
              <a:t> Bluetooth</a:t>
            </a:r>
            <a:endParaRPr lang="ro-RO" sz="3600" dirty="0" smtClean="0"/>
          </a:p>
          <a:p>
            <a:pPr marL="1257300" lvl="2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err="1"/>
              <a:t>Motoare</a:t>
            </a:r>
            <a:endParaRPr lang="ro-RO" sz="3600" dirty="0"/>
          </a:p>
          <a:p>
            <a:pPr marL="1257300" lvl="2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err="1" smtClean="0"/>
              <a:t>Șasiu</a:t>
            </a:r>
            <a:endParaRPr lang="ro-RO" sz="3600" dirty="0"/>
          </a:p>
          <a:p>
            <a:pPr marL="1257300" lvl="2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err="1" smtClean="0"/>
              <a:t>Baterii</a:t>
            </a:r>
            <a:endParaRPr lang="ro-RO" sz="3600" dirty="0"/>
          </a:p>
          <a:p>
            <a:pPr marL="1257300" lvl="2" indent="-342900" fontAlgn="base">
              <a:lnSpc>
                <a:spcPct val="150000"/>
              </a:lnSpc>
              <a:buFont typeface="Arial" pitchFamily="34" charset="0"/>
              <a:buChar char="•"/>
            </a:pP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3373536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NANO 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Piersoir\Desktop\ELTH SCSS\poze masina\placuta arduino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 b="16960"/>
          <a:stretch/>
        </p:blipFill>
        <p:spPr bwMode="auto">
          <a:xfrm>
            <a:off x="3023828" y="1675086"/>
            <a:ext cx="3384376" cy="45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18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MODULUL BLUETOOTH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C:\Users\Piersoir\Desktop\ELTH SCSS\poze masina\modul bluetooth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3"/>
          <a:stretch/>
        </p:blipFill>
        <p:spPr bwMode="auto">
          <a:xfrm>
            <a:off x="3131840" y="1916832"/>
            <a:ext cx="2736304" cy="41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088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APLICAȚIA ANDROID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Piersoir\Desktop\ELTH SCSS\poze masina\WhatsApp Image 2019-05-07 at 21.16.30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1"/>
          <a:stretch/>
        </p:blipFill>
        <p:spPr bwMode="auto">
          <a:xfrm>
            <a:off x="1043608" y="1449640"/>
            <a:ext cx="7073459" cy="498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824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4868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APLICAȚIA ANDROID</a:t>
            </a:r>
            <a:endParaRPr lang="ro-R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C:\Users\Piersoir\Desktop\ELTH SCSS\poze masina\WhatsApp Image 2019-05-07 at 21.18.06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5"/>
            <a:ext cx="3057525" cy="49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08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420846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00808"/>
            <a:ext cx="2952328" cy="393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332656"/>
            <a:ext cx="7543800" cy="914400"/>
          </a:xfrm>
        </p:spPr>
        <p:txBody>
          <a:bodyPr/>
          <a:lstStyle/>
          <a:p>
            <a:pPr algn="ctr"/>
            <a:r>
              <a:rPr lang="ro-RO" dirty="0" smtClean="0"/>
              <a:t>LIPIREA MOTOARELOR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6396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3429000"/>
            <a:ext cx="7543800" cy="914400"/>
          </a:xfrm>
        </p:spPr>
        <p:txBody>
          <a:bodyPr/>
          <a:lstStyle/>
          <a:p>
            <a:pPr algn="ctr"/>
            <a:r>
              <a:rPr lang="ro-RO" sz="6600" dirty="0" smtClean="0"/>
              <a:t>DEMONSTRAȚIE PRACTICĂ</a:t>
            </a:r>
            <a:endParaRPr lang="ro-RO" sz="6600" dirty="0"/>
          </a:p>
        </p:txBody>
      </p:sp>
    </p:spTree>
    <p:extLst>
      <p:ext uri="{BB962C8B-B14F-4D97-AF65-F5344CB8AC3E}">
        <p14:creationId xmlns:p14="http://schemas.microsoft.com/office/powerpoint/2010/main" val="2039626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111</TotalTime>
  <Words>113</Words>
  <Application>Microsoft Office PowerPoint</Application>
  <PresentationFormat>On-screen Show (4:3)</PresentationFormat>
  <Paragraphs>35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LIPIREA MOTOARELOR</vt:lpstr>
      <vt:lpstr>DEMONSTRAȚIE PRACTICĂ</vt:lpstr>
      <vt:lpstr>PowerPoint Presentation</vt:lpstr>
      <vt:lpstr>PowerPoint Presentation</vt:lpstr>
      <vt:lpstr>PowerPoint Presentation</vt:lpstr>
      <vt:lpstr>PowerPoint Presentation</vt:lpstr>
      <vt:lpstr>MULȚUMIM PENTRU ATENȚIE!  AȘTEPTĂM ÎNTREBĂRILE DVS!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CONTROLAT DE TELEFONUL MOBIL</dc:title>
  <dc:creator>Piersoir</dc:creator>
  <cp:lastModifiedBy>Piersoir</cp:lastModifiedBy>
  <cp:revision>43</cp:revision>
  <dcterms:created xsi:type="dcterms:W3CDTF">2019-05-09T13:37:30Z</dcterms:created>
  <dcterms:modified xsi:type="dcterms:W3CDTF">2019-05-09T20:29:07Z</dcterms:modified>
</cp:coreProperties>
</file>